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30480000" cx="13716000"/>
  <p:notesSz cx="6858000" cy="9144000"/>
  <p:embeddedFontLst>
    <p:embeddedFont>
      <p:font typeface="Montserrat SemiBold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600">
          <p15:clr>
            <a:srgbClr val="747775"/>
          </p15:clr>
        </p15:guide>
        <p15:guide id="2" pos="43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600" orient="horz"/>
        <p:guide pos="432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SemiBold-bold.fntdata"/><Relationship Id="rId12" Type="http://schemas.openxmlformats.org/officeDocument/2006/relationships/font" Target="fonts/Montserrat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SemiBold-boldItalic.fntdata"/><Relationship Id="rId14" Type="http://schemas.openxmlformats.org/officeDocument/2006/relationships/font" Target="fonts/MontserratSemiBold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76809a57f_4_16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876809a57f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76809a57f_4_4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876809a57f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76809a57f_5_0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76809a57f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876809a57f_5_12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876809a57f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76809a57f_6_14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876809a57f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76809a57f_6_31:notes"/>
          <p:cNvSpPr/>
          <p:nvPr>
            <p:ph idx="2" type="sldImg"/>
          </p:nvPr>
        </p:nvSpPr>
        <p:spPr>
          <a:xfrm>
            <a:off x="2657803" y="685800"/>
            <a:ext cx="1543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76809a57f_6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67563" y="4412296"/>
            <a:ext cx="12780900" cy="121635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500"/>
              <a:buNone/>
              <a:defRPr sz="155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67550" y="16794815"/>
            <a:ext cx="12780900" cy="46968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67550" y="6554815"/>
            <a:ext cx="12780900" cy="116355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700"/>
              <a:buNone/>
              <a:defRPr sz="357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67550" y="18679852"/>
            <a:ext cx="12780900" cy="77085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571500" lvl="0" marL="457200" algn="ctr">
              <a:spcBef>
                <a:spcPts val="0"/>
              </a:spcBef>
              <a:spcAft>
                <a:spcPts val="0"/>
              </a:spcAft>
              <a:buSzPts val="5400"/>
              <a:buChar char="●"/>
              <a:defRPr/>
            </a:lvl1pPr>
            <a:lvl2pPr indent="-495300" lvl="1" marL="91440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2pPr>
            <a:lvl3pPr indent="-495300" lvl="2" marL="137160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3pPr>
            <a:lvl4pPr indent="-495300" lvl="3" marL="182880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4pPr>
            <a:lvl5pPr indent="-495300" lvl="4" marL="228600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5pPr>
            <a:lvl6pPr indent="-495300" lvl="5" marL="274320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6pPr>
            <a:lvl7pPr indent="-495300" lvl="6" marL="320040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7pPr>
            <a:lvl8pPr indent="-495300" lvl="7" marL="3657600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8pPr>
            <a:lvl9pPr indent="-495300" lvl="8" marL="4114800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67550" y="12745778"/>
            <a:ext cx="12780900" cy="49884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67550" y="2637185"/>
            <a:ext cx="12780900" cy="33939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67550" y="6829481"/>
            <a:ext cx="12780900" cy="202452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571500" lvl="0" marL="457200">
              <a:spcBef>
                <a:spcPts val="0"/>
              </a:spcBef>
              <a:spcAft>
                <a:spcPts val="0"/>
              </a:spcAft>
              <a:buSzPts val="5400"/>
              <a:buChar char="●"/>
              <a:defRPr/>
            </a:lvl1pPr>
            <a:lvl2pPr indent="-495300" lvl="1" marL="9144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2pPr>
            <a:lvl3pPr indent="-495300" lvl="2" marL="13716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3pPr>
            <a:lvl4pPr indent="-495300" lvl="3" marL="1828800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4pPr>
            <a:lvl5pPr indent="-495300" lvl="4" marL="22860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5pPr>
            <a:lvl6pPr indent="-495300" lvl="5" marL="27432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6pPr>
            <a:lvl7pPr indent="-495300" lvl="6" marL="3200400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7pPr>
            <a:lvl8pPr indent="-495300" lvl="7" marL="36576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8pPr>
            <a:lvl9pPr indent="-495300" lvl="8" marL="41148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67550" y="2637185"/>
            <a:ext cx="12780900" cy="33939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67550" y="6829481"/>
            <a:ext cx="5999700" cy="202452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495300" lvl="0" marL="4572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7248600" y="6829481"/>
            <a:ext cx="5999700" cy="202452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495300" lvl="0" marL="457200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67550" y="2637185"/>
            <a:ext cx="12780900" cy="33939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3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67550" y="3292444"/>
            <a:ext cx="4212000" cy="44781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1pPr>
            <a:lvl2pPr lvl="1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2pPr>
            <a:lvl3pPr lvl="2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3pPr>
            <a:lvl4pPr lvl="3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4pPr>
            <a:lvl5pPr lvl="4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5pPr>
            <a:lvl6pPr lvl="5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6pPr>
            <a:lvl7pPr lvl="6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7pPr>
            <a:lvl8pPr lvl="7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8pPr>
            <a:lvl9pPr lvl="8">
              <a:spcBef>
                <a:spcPts val="0"/>
              </a:spcBef>
              <a:spcAft>
                <a:spcPts val="0"/>
              </a:spcAft>
              <a:buSzPts val="7100"/>
              <a:buNone/>
              <a:defRPr sz="71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67550" y="8234667"/>
            <a:ext cx="4212000" cy="188409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735375" y="2667556"/>
            <a:ext cx="9551700" cy="242418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1pPr>
            <a:lvl2pPr lvl="1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2pPr>
            <a:lvl3pPr lvl="2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3pPr>
            <a:lvl4pPr lvl="3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4pPr>
            <a:lvl5pPr lvl="4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5pPr>
            <a:lvl6pPr lvl="5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6pPr>
            <a:lvl7pPr lvl="6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7pPr>
            <a:lvl8pPr lvl="7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8pPr>
            <a:lvl9pPr lvl="8">
              <a:spcBef>
                <a:spcPts val="0"/>
              </a:spcBef>
              <a:spcAft>
                <a:spcPts val="0"/>
              </a:spcAft>
              <a:buSzPts val="14300"/>
              <a:buNone/>
              <a:defRPr sz="143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858000" y="-741"/>
            <a:ext cx="6858000" cy="3048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272025" lIns="272025" spcFirstLastPara="1" rIns="272025" wrap="square" tIns="272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98250" y="7307704"/>
            <a:ext cx="6067800" cy="87840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98250" y="16610815"/>
            <a:ext cx="6067800" cy="7319100"/>
          </a:xfrm>
          <a:prstGeom prst="rect">
            <a:avLst/>
          </a:prstGeom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7409250" y="4290815"/>
            <a:ext cx="5755500" cy="218970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indent="-571500" lvl="0" marL="457200">
              <a:spcBef>
                <a:spcPts val="0"/>
              </a:spcBef>
              <a:spcAft>
                <a:spcPts val="0"/>
              </a:spcAft>
              <a:buSzPts val="5400"/>
              <a:buChar char="●"/>
              <a:defRPr/>
            </a:lvl1pPr>
            <a:lvl2pPr indent="-495300" lvl="1" marL="9144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2pPr>
            <a:lvl3pPr indent="-495300" lvl="2" marL="13716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3pPr>
            <a:lvl4pPr indent="-495300" lvl="3" marL="1828800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4pPr>
            <a:lvl5pPr indent="-495300" lvl="4" marL="22860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5pPr>
            <a:lvl6pPr indent="-495300" lvl="5" marL="27432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6pPr>
            <a:lvl7pPr indent="-495300" lvl="6" marL="3200400">
              <a:spcBef>
                <a:spcPts val="0"/>
              </a:spcBef>
              <a:spcAft>
                <a:spcPts val="0"/>
              </a:spcAft>
              <a:buSzPts val="4200"/>
              <a:buChar char="●"/>
              <a:defRPr/>
            </a:lvl7pPr>
            <a:lvl8pPr indent="-495300" lvl="7" marL="3657600">
              <a:spcBef>
                <a:spcPts val="0"/>
              </a:spcBef>
              <a:spcAft>
                <a:spcPts val="0"/>
              </a:spcAft>
              <a:buSzPts val="4200"/>
              <a:buChar char="○"/>
              <a:defRPr/>
            </a:lvl8pPr>
            <a:lvl9pPr indent="-495300" lvl="8" marL="4114800">
              <a:spcBef>
                <a:spcPts val="0"/>
              </a:spcBef>
              <a:spcAft>
                <a:spcPts val="0"/>
              </a:spcAft>
              <a:buSzPts val="42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67550" y="25070074"/>
            <a:ext cx="8998200" cy="35859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67550" y="2637185"/>
            <a:ext cx="12780900" cy="3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272025" lIns="272025" spcFirstLastPara="1" rIns="272025" wrap="square" tIns="2720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None/>
              <a:defRPr sz="8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67550" y="6829481"/>
            <a:ext cx="12780900" cy="202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72025" lIns="272025" spcFirstLastPara="1" rIns="272025" wrap="square" tIns="272025">
            <a:normAutofit/>
          </a:bodyPr>
          <a:lstStyle>
            <a:lvl1pPr indent="-571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Char char="●"/>
              <a:defRPr sz="5400">
                <a:solidFill>
                  <a:schemeClr val="dk2"/>
                </a:solidFill>
              </a:defRPr>
            </a:lvl1pPr>
            <a:lvl2pPr indent="-495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○"/>
              <a:defRPr sz="4200">
                <a:solidFill>
                  <a:schemeClr val="dk2"/>
                </a:solidFill>
              </a:defRPr>
            </a:lvl2pPr>
            <a:lvl3pPr indent="-495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■"/>
              <a:defRPr sz="4200">
                <a:solidFill>
                  <a:schemeClr val="dk2"/>
                </a:solidFill>
              </a:defRPr>
            </a:lvl3pPr>
            <a:lvl4pPr indent="-495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●"/>
              <a:defRPr sz="4200">
                <a:solidFill>
                  <a:schemeClr val="dk2"/>
                </a:solidFill>
              </a:defRPr>
            </a:lvl4pPr>
            <a:lvl5pPr indent="-495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○"/>
              <a:defRPr sz="4200">
                <a:solidFill>
                  <a:schemeClr val="dk2"/>
                </a:solidFill>
              </a:defRPr>
            </a:lvl5pPr>
            <a:lvl6pPr indent="-495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■"/>
              <a:defRPr sz="4200">
                <a:solidFill>
                  <a:schemeClr val="dk2"/>
                </a:solidFill>
              </a:defRPr>
            </a:lvl6pPr>
            <a:lvl7pPr indent="-495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●"/>
              <a:defRPr sz="4200">
                <a:solidFill>
                  <a:schemeClr val="dk2"/>
                </a:solidFill>
              </a:defRPr>
            </a:lvl7pPr>
            <a:lvl8pPr indent="-495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○"/>
              <a:defRPr sz="4200">
                <a:solidFill>
                  <a:schemeClr val="dk2"/>
                </a:solidFill>
              </a:defRPr>
            </a:lvl8pPr>
            <a:lvl9pPr indent="-495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Char char="■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708687" y="27633877"/>
            <a:ext cx="822900" cy="23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2025" lIns="272025" spcFirstLastPara="1" rIns="272025" wrap="square" tIns="272025">
            <a:normAutofit/>
          </a:bodyPr>
          <a:lstStyle>
            <a:lvl1pPr lvl="0" algn="r">
              <a:buNone/>
              <a:defRPr sz="3000">
                <a:solidFill>
                  <a:schemeClr val="dk2"/>
                </a:solidFill>
              </a:defRPr>
            </a:lvl1pPr>
            <a:lvl2pPr lvl="1" algn="r">
              <a:buNone/>
              <a:defRPr sz="3000">
                <a:solidFill>
                  <a:schemeClr val="dk2"/>
                </a:solidFill>
              </a:defRPr>
            </a:lvl2pPr>
            <a:lvl3pPr lvl="2" algn="r">
              <a:buNone/>
              <a:defRPr sz="3000">
                <a:solidFill>
                  <a:schemeClr val="dk2"/>
                </a:solidFill>
              </a:defRPr>
            </a:lvl3pPr>
            <a:lvl4pPr lvl="3" algn="r">
              <a:buNone/>
              <a:defRPr sz="3000">
                <a:solidFill>
                  <a:schemeClr val="dk2"/>
                </a:solidFill>
              </a:defRPr>
            </a:lvl4pPr>
            <a:lvl5pPr lvl="4" algn="r">
              <a:buNone/>
              <a:defRPr sz="3000">
                <a:solidFill>
                  <a:schemeClr val="dk2"/>
                </a:solidFill>
              </a:defRPr>
            </a:lvl5pPr>
            <a:lvl6pPr lvl="5" algn="r">
              <a:buNone/>
              <a:defRPr sz="3000">
                <a:solidFill>
                  <a:schemeClr val="dk2"/>
                </a:solidFill>
              </a:defRPr>
            </a:lvl6pPr>
            <a:lvl7pPr lvl="6" algn="r">
              <a:buNone/>
              <a:defRPr sz="3000">
                <a:solidFill>
                  <a:schemeClr val="dk2"/>
                </a:solidFill>
              </a:defRPr>
            </a:lvl7pPr>
            <a:lvl8pPr lvl="7" algn="r">
              <a:buNone/>
              <a:defRPr sz="3000">
                <a:solidFill>
                  <a:schemeClr val="dk2"/>
                </a:solidFill>
              </a:defRPr>
            </a:lvl8pPr>
            <a:lvl9pPr lvl="8" algn="r">
              <a:buNone/>
              <a:defRPr sz="3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5.jp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199350"/>
            <a:ext cx="13411200" cy="9370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1849500" y="1908285"/>
            <a:ext cx="12780900" cy="32418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events</a:t>
            </a:r>
            <a:endParaRPr>
              <a:solidFill>
                <a:srgbClr val="07376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31922" l="0" r="57233" t="23813"/>
          <a:stretch/>
        </p:blipFill>
        <p:spPr>
          <a:xfrm>
            <a:off x="-267900" y="2418373"/>
            <a:ext cx="4380923" cy="31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2335650" y="18358825"/>
            <a:ext cx="13809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4">
            <a:alphaModFix/>
          </a:blip>
          <a:srcRect b="0" l="9442" r="9434" t="0"/>
          <a:stretch/>
        </p:blipFill>
        <p:spPr>
          <a:xfrm>
            <a:off x="849275" y="6973925"/>
            <a:ext cx="4380931" cy="405042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5692225" y="6922400"/>
            <a:ext cx="6945900" cy="7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DATE: OCT 31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TIME: 8:00 AM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TITLE: LANDCARE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b="0" l="4529" r="4520" t="0"/>
          <a:stretch/>
        </p:blipFill>
        <p:spPr>
          <a:xfrm>
            <a:off x="1001675" y="12899725"/>
            <a:ext cx="4380933" cy="405042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5844625" y="12848200"/>
            <a:ext cx="6945900" cy="7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DATE: SEPT 14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TIME: 9:00 AM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TITLE: PARKRUN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6">
            <a:alphaModFix/>
          </a:blip>
          <a:srcRect b="0" l="10255" r="10247" t="0"/>
          <a:stretch/>
        </p:blipFill>
        <p:spPr>
          <a:xfrm>
            <a:off x="1001675" y="18767550"/>
            <a:ext cx="4380933" cy="405042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5844625" y="18716025"/>
            <a:ext cx="6945900" cy="7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DATE: SEPT 17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TIME: 6:00 PM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TITLE: BOOKCLUB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7">
            <a:alphaModFix/>
          </a:blip>
          <a:srcRect b="3505" l="0" r="0" t="3496"/>
          <a:stretch/>
        </p:blipFill>
        <p:spPr>
          <a:xfrm>
            <a:off x="1154075" y="24693350"/>
            <a:ext cx="4380933" cy="405042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5997025" y="24641825"/>
            <a:ext cx="6945900" cy="7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DATE: OCT 24-31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TIME: 12:00 AM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TITLE: DRAWTOBER</a:t>
            </a:r>
            <a:endParaRPr sz="54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2078100" y="2469260"/>
            <a:ext cx="12780900" cy="32418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check in</a:t>
            </a:r>
            <a:endParaRPr>
              <a:solidFill>
                <a:srgbClr val="07376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31922" l="0" r="57233" t="23813"/>
          <a:stretch/>
        </p:blipFill>
        <p:spPr>
          <a:xfrm>
            <a:off x="-420300" y="2826948"/>
            <a:ext cx="4380923" cy="31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1509150" y="13047300"/>
            <a:ext cx="10541400" cy="104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95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I feel accepted in this group  </a:t>
            </a:r>
            <a:r>
              <a:rPr lang="en" sz="10950">
                <a:solidFill>
                  <a:srgbClr val="D1D2D3"/>
                </a:solidFill>
                <a:highlight>
                  <a:srgbClr val="222529"/>
                </a:highlight>
                <a:latin typeface="Montserrat"/>
                <a:ea typeface="Montserrat"/>
                <a:cs typeface="Montserrat"/>
                <a:sym typeface="Montserrat"/>
              </a:rPr>
              <a:t>   </a:t>
            </a:r>
            <a:endParaRPr sz="15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6100" y="17900225"/>
            <a:ext cx="10619151" cy="741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ctrTitle"/>
          </p:nvPr>
        </p:nvSpPr>
        <p:spPr>
          <a:xfrm>
            <a:off x="2001900" y="2142410"/>
            <a:ext cx="12780900" cy="32418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register</a:t>
            </a:r>
            <a:endParaRPr>
              <a:solidFill>
                <a:srgbClr val="07376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31922" l="0" r="57233" t="23813"/>
          <a:stretch/>
        </p:blipFill>
        <p:spPr>
          <a:xfrm>
            <a:off x="-267900" y="2500098"/>
            <a:ext cx="4380923" cy="31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22335650" y="18358825"/>
            <a:ext cx="13809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1509150" y="12720450"/>
            <a:ext cx="12054300" cy="3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95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How often do you feel lonely?</a:t>
            </a:r>
            <a:endParaRPr sz="15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2775" y="17732690"/>
            <a:ext cx="12427658" cy="8683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ctrTitle"/>
          </p:nvPr>
        </p:nvSpPr>
        <p:spPr>
          <a:xfrm>
            <a:off x="2078100" y="2796135"/>
            <a:ext cx="12780900" cy="32418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connect</a:t>
            </a:r>
            <a:endParaRPr>
              <a:solidFill>
                <a:srgbClr val="07376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31922" l="0" r="57233" t="23813"/>
          <a:stretch/>
        </p:blipFill>
        <p:spPr>
          <a:xfrm>
            <a:off x="-267900" y="3153823"/>
            <a:ext cx="4380923" cy="31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22335650" y="18358825"/>
            <a:ext cx="13809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0003799"/>
            <a:ext cx="13411200" cy="9370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ctrTitle"/>
          </p:nvPr>
        </p:nvSpPr>
        <p:spPr>
          <a:xfrm>
            <a:off x="2078100" y="2224110"/>
            <a:ext cx="12780900" cy="3241800"/>
          </a:xfrm>
          <a:prstGeom prst="rect">
            <a:avLst/>
          </a:prstGeom>
        </p:spPr>
        <p:txBody>
          <a:bodyPr anchorCtr="0" anchor="b" bIns="272025" lIns="272025" spcFirstLastPara="1" rIns="272025" wrap="square" tIns="2720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connect</a:t>
            </a:r>
            <a:endParaRPr>
              <a:solidFill>
                <a:srgbClr val="07376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31922" l="0" r="57233" t="23813"/>
          <a:stretch/>
        </p:blipFill>
        <p:spPr>
          <a:xfrm>
            <a:off x="-267900" y="2581798"/>
            <a:ext cx="4380923" cy="3168227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22335650" y="18358825"/>
            <a:ext cx="13809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400">
              <a:solidFill>
                <a:schemeClr val="dk2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10003799"/>
            <a:ext cx="13411200" cy="9370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